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230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C08336-5E8C-458A-8F08-298567CD772C}" type="datetimeFigureOut">
              <a:rPr lang="en-US" smtClean="0"/>
              <a:pPr>
                <a:defRPr/>
              </a:pPr>
              <a:t>8/19/2025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61323A-56FD-4D76-8B59-67900CB062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B401DA-A4AA-4D50-9292-BA707A8581C7}" type="datetimeFigureOut">
              <a:rPr lang="en-US" smtClean="0"/>
              <a:pPr>
                <a:defRPr/>
              </a:pPr>
              <a:t>8/19/2025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8B930-40A0-41F1-B08B-774A3C0EA6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CD1077B-1C24-4E67-A288-36CA62886A7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523871-E94E-404F-9985-D021AA4D1C60}" type="datetimeFigureOut">
              <a:rPr lang="en-US" smtClean="0"/>
              <a:pPr>
                <a:defRPr/>
              </a:pPr>
              <a:t>8/19/2025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A3C97D-F821-47C2-A1C3-D4B8948ADB59}" type="datetimeFigureOut">
              <a:rPr lang="en-US" smtClean="0"/>
              <a:pPr>
                <a:defRPr/>
              </a:pPr>
              <a:t>8/19/2025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1ED4516-9012-4409-9C85-C0B691BE6F2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EC85A9-F5AA-4A7E-93CA-E63CCC7C85FB}" type="datetimeFigureOut">
              <a:rPr lang="en-US" smtClean="0"/>
              <a:pPr>
                <a:defRPr/>
              </a:pPr>
              <a:t>8/19/2025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70146D-1D8D-4058-BE90-E91EC67FB49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5196442F-6408-4196-8622-E703A3A6C633}" type="datetimeFigureOut">
              <a:rPr lang="en-US" smtClean="0"/>
              <a:pPr>
                <a:defRPr/>
              </a:pPr>
              <a:t>8/19/2025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CBCA8-D36C-470E-B3C4-54FB27C401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E6D585-9941-4D57-988B-4608C49FD212}" type="datetimeFigureOut">
              <a:rPr lang="en-US" smtClean="0"/>
              <a:pPr>
                <a:defRPr/>
              </a:pPr>
              <a:t>8/19/2025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1C6056-8358-4A6B-84BA-6AB113F08F5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07883-0428-4081-9028-77A9E7A871D3}" type="datetimeFigureOut">
              <a:rPr lang="en-US" smtClean="0"/>
              <a:pPr>
                <a:defRPr/>
              </a:pPr>
              <a:t>8/19/2025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F0EC279-F87E-4721-8D6E-2D1E478FBF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592D6E-EBA7-407D-8655-D28BC8D179AD}" type="datetimeFigureOut">
              <a:rPr lang="en-US" smtClean="0"/>
              <a:pPr>
                <a:defRPr/>
              </a:pPr>
              <a:t>8/19/2025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1D4D98-0C12-49D9-827B-DBF8ADDCE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D2161F-5DF6-446E-AE7F-D3F11364FCF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E07D84-08B7-4DE7-87C6-D825AB9BEB62}" type="datetimeFigureOut">
              <a:rPr lang="en-US" smtClean="0"/>
              <a:pPr>
                <a:defRPr/>
              </a:pPr>
              <a:t>8/19/2025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9369018-9383-48C0-9AA1-313A2B6A2D1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472B0DC4-46AA-4B52-BD58-6C87EC1D95A6}" type="datetimeFigureOut">
              <a:rPr lang="en-US" smtClean="0"/>
              <a:pPr>
                <a:defRPr/>
              </a:pPr>
              <a:t>8/19/2025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BAD1FA-95AD-4FEB-8525-66510361639C}" type="datetimeFigureOut">
              <a:rPr lang="en-US" smtClean="0"/>
              <a:pPr>
                <a:defRPr/>
              </a:pPr>
              <a:t>8/19/2025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B4902D-CAB6-4ADC-A44E-9552D9FE447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pic>
        <p:nvPicPr>
          <p:cNvPr id="20" name="Picture 19" descr="James Walk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29"/>
          <p:cNvSpPr>
            <a:spLocks noChangeAspect="1" noChangeArrowheads="1" noTextEdit="1"/>
          </p:cNvSpPr>
          <p:nvPr/>
        </p:nvSpPr>
        <p:spPr bwMode="auto">
          <a:xfrm>
            <a:off x="9689" y="451024"/>
            <a:ext cx="91440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cxnSp>
        <p:nvCxnSpPr>
          <p:cNvPr id="2050" name="AutoShape 7"/>
          <p:cNvCxnSpPr>
            <a:cxnSpLocks noChangeShapeType="1"/>
          </p:cNvCxnSpPr>
          <p:nvPr/>
        </p:nvCxnSpPr>
        <p:spPr bwMode="auto">
          <a:xfrm flipV="1">
            <a:off x="2217738" y="4019551"/>
            <a:ext cx="1246187" cy="488949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1" name="AutoShape 4"/>
          <p:cNvCxnSpPr>
            <a:cxnSpLocks noChangeShapeType="1"/>
            <a:stCxn id="2075" idx="2"/>
          </p:cNvCxnSpPr>
          <p:nvPr/>
        </p:nvCxnSpPr>
        <p:spPr bwMode="auto">
          <a:xfrm flipH="1">
            <a:off x="5795963" y="2145923"/>
            <a:ext cx="1612088" cy="655712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2" name="AutoShape 5"/>
          <p:cNvCxnSpPr>
            <a:cxnSpLocks noChangeShapeType="1"/>
          </p:cNvCxnSpPr>
          <p:nvPr/>
        </p:nvCxnSpPr>
        <p:spPr bwMode="auto">
          <a:xfrm>
            <a:off x="2332038" y="2017713"/>
            <a:ext cx="1131887" cy="627062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727524" y="4437112"/>
            <a:ext cx="188914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(KPI’s/ Objectives)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H="1" flipV="1">
            <a:off x="5613400" y="4019550"/>
            <a:ext cx="1290638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5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7" name="Oval 28"/>
          <p:cNvSpPr>
            <a:spLocks noChangeArrowheads="1"/>
          </p:cNvSpPr>
          <p:nvPr/>
        </p:nvSpPr>
        <p:spPr bwMode="auto">
          <a:xfrm>
            <a:off x="3051969" y="2368333"/>
            <a:ext cx="3040062" cy="19431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GB" dirty="0">
              <a:latin typeface="Calibri" pitchFamily="34" charset="0"/>
            </a:endParaRPr>
          </a:p>
          <a:p>
            <a:r>
              <a:rPr lang="en-GB" dirty="0">
                <a:latin typeface="Calibri" pitchFamily="34" charset="0"/>
              </a:rPr>
              <a:t>Logistics &amp; Goods In</a:t>
            </a:r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683568" y="667046"/>
            <a:ext cx="2214578" cy="15378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Shipping Software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Labelling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err="1">
                <a:latin typeface="Calibri" pitchFamily="34" charset="0"/>
                <a:cs typeface="Calibri" pitchFamily="34" charset="0"/>
              </a:rPr>
              <a:t>Autobagger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Packing Supplies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err="1">
                <a:latin typeface="Calibri" pitchFamily="34" charset="0"/>
                <a:cs typeface="Calibri" pitchFamily="34" charset="0"/>
              </a:rPr>
              <a:t>PPE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Vault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Forklift Truck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Discover/Apex/Tab Reports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Carousels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Strapping Machine</a:t>
            </a:r>
          </a:p>
          <a:p>
            <a:pPr>
              <a:buFontTx/>
              <a:buChar char="•"/>
              <a:tabLst>
                <a:tab pos="228600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•"/>
              <a:tabLst>
                <a:tab pos="228600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9" name="Text Box 26"/>
          <p:cNvSpPr txBox="1">
            <a:spLocks noChangeArrowheads="1"/>
          </p:cNvSpPr>
          <p:nvPr/>
        </p:nvSpPr>
        <p:spPr bwMode="auto">
          <a:xfrm>
            <a:off x="683568" y="177810"/>
            <a:ext cx="221457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(Materials/Equipment)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5939730" y="5013945"/>
            <a:ext cx="2952750" cy="115198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2"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FMP 06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FMP 15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QPD52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QPD54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QPD55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QPD79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err="1">
                <a:latin typeface="Calibri" pitchFamily="34" charset="0"/>
                <a:cs typeface="Calibri" pitchFamily="34" charset="0"/>
              </a:rPr>
              <a:t>OPI</a:t>
            </a: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 08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Quarantine Log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err="1">
                <a:latin typeface="Calibri" pitchFamily="34" charset="0"/>
                <a:cs typeface="Calibri" pitchFamily="34" charset="0"/>
              </a:rPr>
              <a:t>QPD79a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Multiple SOP’s</a:t>
            </a:r>
          </a:p>
        </p:txBody>
      </p: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3779912" y="2636912"/>
            <a:ext cx="1512888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Process</a:t>
            </a: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22177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3635896" y="5143512"/>
            <a:ext cx="1828800" cy="130967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Purchasing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Operations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Suppliers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Engineers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Carrier and Transport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Cycle Counts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Risk Assessments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err="1">
                <a:latin typeface="Calibri" pitchFamily="34" charset="0"/>
                <a:cs typeface="Calibri" pitchFamily="34" charset="0"/>
              </a:rPr>
              <a:t>I.T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H.R.</a:t>
            </a:r>
          </a:p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61039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66" name="Text Box 15"/>
          <p:cNvSpPr txBox="1">
            <a:spLocks noChangeArrowheads="1"/>
          </p:cNvSpPr>
          <p:nvPr/>
        </p:nvSpPr>
        <p:spPr bwMode="auto">
          <a:xfrm>
            <a:off x="251520" y="2708920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7" name="Text Box 14"/>
          <p:cNvSpPr txBox="1">
            <a:spLocks noChangeArrowheads="1"/>
          </p:cNvSpPr>
          <p:nvPr/>
        </p:nvSpPr>
        <p:spPr bwMode="auto">
          <a:xfrm>
            <a:off x="6929454" y="2717470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Output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8" name="Text Box 13"/>
          <p:cNvSpPr txBox="1">
            <a:spLocks noChangeArrowheads="1"/>
          </p:cNvSpPr>
          <p:nvPr/>
        </p:nvSpPr>
        <p:spPr bwMode="auto">
          <a:xfrm>
            <a:off x="6372200" y="701501"/>
            <a:ext cx="2071702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Who?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(Training / Knowledge / Skills)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3635896" y="4714884"/>
            <a:ext cx="18288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Support</a:t>
            </a:r>
            <a:r>
              <a:rPr lang="en-US" altLang="zh-TW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Processes</a:t>
            </a:r>
            <a:endParaRPr lang="en-US" altLang="zh-TW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70" name="Text Box 10"/>
          <p:cNvSpPr txBox="1">
            <a:spLocks noChangeArrowheads="1"/>
          </p:cNvSpPr>
          <p:nvPr/>
        </p:nvSpPr>
        <p:spPr bwMode="auto">
          <a:xfrm>
            <a:off x="5939730" y="4509120"/>
            <a:ext cx="2952750" cy="4000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How?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(Procedures, Instructions / Methods)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1" name="Text Box 8"/>
          <p:cNvSpPr txBox="1">
            <a:spLocks noChangeArrowheads="1"/>
          </p:cNvSpPr>
          <p:nvPr/>
        </p:nvSpPr>
        <p:spPr bwMode="auto">
          <a:xfrm>
            <a:off x="3429561" y="44624"/>
            <a:ext cx="2304256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Key Processes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72" name="AutoShape 3"/>
          <p:cNvCxnSpPr>
            <a:cxnSpLocks noChangeShapeType="1"/>
            <a:endCxn id="2057" idx="4"/>
          </p:cNvCxnSpPr>
          <p:nvPr/>
        </p:nvCxnSpPr>
        <p:spPr bwMode="auto">
          <a:xfrm flipV="1">
            <a:off x="4572000" y="4311433"/>
            <a:ext cx="0" cy="411171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2073" name="AutoShape 2"/>
          <p:cNvCxnSpPr>
            <a:cxnSpLocks noChangeShapeType="1"/>
          </p:cNvCxnSpPr>
          <p:nvPr/>
        </p:nvCxnSpPr>
        <p:spPr bwMode="auto">
          <a:xfrm>
            <a:off x="4572000" y="1628775"/>
            <a:ext cx="0" cy="70485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074" name="Rectangle 17"/>
          <p:cNvSpPr>
            <a:spLocks noChangeArrowheads="1"/>
          </p:cNvSpPr>
          <p:nvPr/>
        </p:nvSpPr>
        <p:spPr bwMode="auto">
          <a:xfrm>
            <a:off x="3419872" y="424234"/>
            <a:ext cx="2303636" cy="16920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Document Control (</a:t>
            </a:r>
            <a:r>
              <a:rPr lang="en-US" altLang="zh-TW" sz="900" dirty="0" err="1">
                <a:latin typeface="Calibri" pitchFamily="34" charset="0"/>
                <a:cs typeface="Times New Roman" pitchFamily="18" charset="0"/>
              </a:rPr>
              <a:t>POD’s</a:t>
            </a: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, Delivery notes, Import / Export paperwork)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Receiving of bought in goods (Goods In)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Basic visual and dimensional inspection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Creating releases in Oracle (Pick Slips)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Picking items  for despatch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Shipping Items for despatch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Storage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Packing Process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Bagging and Labeling process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Inventor </a:t>
            </a:r>
            <a:r>
              <a:rPr lang="en-US" altLang="zh-TW" sz="900">
                <a:latin typeface="Calibri" pitchFamily="34" charset="0"/>
                <a:cs typeface="Times New Roman" pitchFamily="18" charset="0"/>
              </a:rPr>
              <a:t>of consumable </a:t>
            </a: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stores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2075" name="Rectangle 21"/>
          <p:cNvSpPr>
            <a:spLocks noChangeArrowheads="1"/>
          </p:cNvSpPr>
          <p:nvPr/>
        </p:nvSpPr>
        <p:spPr bwMode="auto">
          <a:xfrm>
            <a:off x="6372200" y="1157761"/>
            <a:ext cx="2071702" cy="9881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Logistics Organogram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Logistics Skills Matrix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Job descriptions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Development reviews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Training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•"/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251520" y="2994672"/>
            <a:ext cx="1860580" cy="8012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Bought in Items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Manufactured Items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Despatch requested items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Stocked Items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Customer Returns</a:t>
            </a:r>
          </a:p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7" name="Rectangle 27"/>
          <p:cNvSpPr>
            <a:spLocks noChangeArrowheads="1"/>
          </p:cNvSpPr>
          <p:nvPr/>
        </p:nvSpPr>
        <p:spPr bwMode="auto">
          <a:xfrm>
            <a:off x="727524" y="4976861"/>
            <a:ext cx="1900260" cy="126205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Customer concerns per lines shipped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Received items booked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Lines Shipped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Lines Packed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Lines Picked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Qty Bagged</a:t>
            </a:r>
          </a:p>
          <a:p>
            <a:pPr>
              <a:tabLst>
                <a:tab pos="228600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6929438" y="3003222"/>
            <a:ext cx="1857404" cy="92983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Goods picked, packed and shipped on time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Goods received, inspected and booked into stock</a:t>
            </a:r>
          </a:p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2" name="Picture 31" descr="James Walk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279395" y="6460830"/>
            <a:ext cx="3581400" cy="365760"/>
          </a:xfrm>
        </p:spPr>
        <p:txBody>
          <a:bodyPr/>
          <a:lstStyle/>
          <a:p>
            <a:pPr>
              <a:defRPr/>
            </a:pPr>
            <a:r>
              <a:rPr lang="en-GB" sz="1000" dirty="0">
                <a:solidFill>
                  <a:schemeClr val="tx1"/>
                </a:solidFill>
              </a:rPr>
              <a:t>Form F392</a:t>
            </a:r>
          </a:p>
        </p:txBody>
      </p:sp>
      <p:sp>
        <p:nvSpPr>
          <p:cNvPr id="33" name="Footer Placeholder 1"/>
          <p:cNvSpPr txBox="1">
            <a:spLocks/>
          </p:cNvSpPr>
          <p:nvPr/>
        </p:nvSpPr>
        <p:spPr>
          <a:xfrm>
            <a:off x="64359" y="6453188"/>
            <a:ext cx="3715553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900" dirty="0">
                <a:solidFill>
                  <a:schemeClr val="tx1"/>
                </a:solidFill>
              </a:rPr>
              <a:t>Department: Logistics,  Version: 4 ,  Date: 14/08/2025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222</Words>
  <Application>Microsoft Office PowerPoint</Application>
  <PresentationFormat>On-screen Show (4:3)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Matthew Wilson</cp:lastModifiedBy>
  <cp:revision>145</cp:revision>
  <cp:lastPrinted>2015-05-28T10:11:37Z</cp:lastPrinted>
  <dcterms:created xsi:type="dcterms:W3CDTF">2009-06-25T14:40:02Z</dcterms:created>
  <dcterms:modified xsi:type="dcterms:W3CDTF">2025-08-19T07:57:33Z</dcterms:modified>
</cp:coreProperties>
</file>